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</p:sldIdLst>
  <p:sldSz cx="12192000" cy="6858000"/>
  <p:notesSz cx="12192000" cy="6858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CHFDI+Segoe UI Emoji" panose="020B0604020202020204" charset="0"/>
      <p:regular r:id="rId10"/>
    </p:embeddedFont>
  </p:embeddedFontLst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5982" y="623276"/>
            <a:ext cx="5201502" cy="1055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59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Low-Cost</a:t>
            </a:r>
            <a:r>
              <a:rPr sz="4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spc="-94" dirty="0">
                <a:solidFill>
                  <a:srgbClr val="FFFFFF"/>
                </a:solidFill>
                <a:latin typeface="Calibri"/>
                <a:cs typeface="Calibri"/>
              </a:rPr>
              <a:t>Trave</a:t>
            </a:r>
            <a:r>
              <a:rPr sz="4800" b="1" spc="-108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</a:p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официальный</a:t>
            </a:r>
            <a:r>
              <a:rPr sz="2000" b="1" spc="-3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3" dirty="0">
                <a:solidFill>
                  <a:srgbClr val="FFFFFF"/>
                </a:solidFill>
                <a:latin typeface="Calibri"/>
                <a:cs typeface="Calibri"/>
              </a:rPr>
              <a:t>YouTube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проект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авиакомпании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8634" y="912207"/>
            <a:ext cx="7078410" cy="720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75"/>
              </a:lnSpc>
              <a:spcBef>
                <a:spcPts val="0"/>
              </a:spcBef>
              <a:spcAft>
                <a:spcPts val="0"/>
              </a:spcAft>
            </a:pPr>
            <a:r>
              <a:rPr sz="4400" b="1" spc="-16" dirty="0">
                <a:solidFill>
                  <a:srgbClr val="FFFFFF"/>
                </a:solidFill>
                <a:latin typeface="Calibri"/>
                <a:cs typeface="Calibri"/>
              </a:rPr>
              <a:t>Что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FFFFFF"/>
                </a:solidFill>
                <a:latin typeface="Calibri"/>
                <a:cs typeface="Calibri"/>
              </a:rPr>
              <a:t>такое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 «Low-Cost</a:t>
            </a:r>
            <a:r>
              <a:rPr sz="4400" b="1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68" dirty="0">
                <a:solidFill>
                  <a:srgbClr val="FFFFFF"/>
                </a:solidFill>
                <a:latin typeface="Calibri"/>
                <a:cs typeface="Calibri"/>
              </a:rPr>
              <a:t>Travel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»?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3777" y="2074369"/>
            <a:ext cx="10463050" cy="836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9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LCHFDI+Segoe UI Emoji"/>
                <a:cs typeface="LCHFDI+Segoe UI Emoji"/>
              </a:rPr>
              <a:t></a:t>
            </a:r>
            <a:r>
              <a:rPr sz="1800" spc="-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Low-cost</a:t>
            </a:r>
            <a:r>
              <a:rPr sz="1800" b="1" spc="-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4" dirty="0">
                <a:solidFill>
                  <a:srgbClr val="FFFFFF"/>
                </a:solidFill>
                <a:latin typeface="Calibri"/>
                <a:cs typeface="Calibri"/>
              </a:rPr>
              <a:t>Travel</a:t>
            </a:r>
            <a:r>
              <a:rPr sz="1800" b="1" spc="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— </a:t>
            </a:r>
            <a:r>
              <a:rPr sz="1800" spc="-22" dirty="0">
                <a:solidFill>
                  <a:srgbClr val="FFFFFF"/>
                </a:solidFill>
                <a:latin typeface="Calibri"/>
                <a:cs typeface="Calibri"/>
              </a:rPr>
              <a:t>это</a:t>
            </a:r>
            <a:r>
              <a:rPr sz="1800" spc="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4" dirty="0">
                <a:solidFill>
                  <a:srgbClr val="FFFFFF"/>
                </a:solidFill>
                <a:latin typeface="Calibri"/>
                <a:cs typeface="Calibri"/>
              </a:rPr>
              <a:t>YouTube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11" dirty="0">
                <a:solidFill>
                  <a:srgbClr val="FFFFFF"/>
                </a:solidFill>
                <a:latin typeface="Calibri"/>
                <a:cs typeface="Calibri"/>
              </a:rPr>
              <a:t>проект,</a:t>
            </a:r>
            <a:r>
              <a:rPr sz="1800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продвигающий</a:t>
            </a:r>
            <a:r>
              <a:rPr sz="1800" spc="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доступные</a:t>
            </a:r>
            <a:r>
              <a:rPr sz="1800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путешествия.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Наша</a:t>
            </a:r>
            <a:r>
              <a:rPr sz="1800" spc="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цель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— вдохновлять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зрителей путешествовать</a:t>
            </a:r>
            <a:r>
              <a:rPr sz="1800" spc="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новые </a:t>
            </a:r>
            <a:r>
              <a:rPr sz="1800" spc="-13" dirty="0">
                <a:solidFill>
                  <a:srgbClr val="FFFFFF"/>
                </a:solidFill>
                <a:latin typeface="Calibri"/>
                <a:cs typeface="Calibri"/>
              </a:rPr>
              <a:t>города</a:t>
            </a:r>
            <a:r>
              <a:rPr sz="1800" spc="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страны,</a:t>
            </a:r>
            <a:r>
              <a:rPr sz="1800" spc="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показывая, </a:t>
            </a:r>
            <a:r>
              <a:rPr sz="1800" spc="-14" dirty="0">
                <a:solidFill>
                  <a:srgbClr val="FFFFFF"/>
                </a:solidFill>
                <a:latin typeface="Calibri"/>
                <a:cs typeface="Calibri"/>
              </a:rPr>
              <a:t>что</a:t>
            </a:r>
            <a:r>
              <a:rPr sz="1800" spc="3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мир</a:t>
            </a:r>
            <a:r>
              <a:rPr sz="1800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можно</a:t>
            </a:r>
          </a:p>
          <a:p>
            <a:pPr marL="0" marR="0">
              <a:lnSpc>
                <a:spcPts val="1944"/>
              </a:lnSpc>
              <a:spcBef>
                <a:spcPts val="5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открывать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даже с</a:t>
            </a:r>
            <a:r>
              <a:rPr sz="1800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небольшим</a:t>
            </a:r>
            <a:r>
              <a:rPr sz="1800" spc="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4" dirty="0">
                <a:solidFill>
                  <a:srgbClr val="FFFFFF"/>
                </a:solidFill>
                <a:latin typeface="Calibri"/>
                <a:cs typeface="Calibri"/>
              </a:rPr>
              <a:t>бюджетом.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5593" y="2969023"/>
            <a:ext cx="2256178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Съёмочная команда: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3777" y="3215910"/>
            <a:ext cx="9997389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Диана </a:t>
            </a:r>
            <a:r>
              <a:rPr sz="1800" spc="-12" dirty="0">
                <a:solidFill>
                  <a:srgbClr val="FFFFFF"/>
                </a:solidFill>
                <a:latin typeface="Calibri"/>
                <a:cs typeface="Calibri"/>
              </a:rPr>
              <a:t>Кудайберген</a:t>
            </a:r>
            <a:r>
              <a:rPr sz="1800" spc="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— менеджер</a:t>
            </a:r>
            <a:r>
              <a:rPr sz="1800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по развитию</a:t>
            </a:r>
            <a:r>
              <a:rPr sz="1800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4" dirty="0">
                <a:solidFill>
                  <a:srgbClr val="FFFFFF"/>
                </a:solidFill>
                <a:latin typeface="Calibri"/>
                <a:cs typeface="Calibri"/>
              </a:rPr>
              <a:t>YouTube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-влога,</a:t>
            </a:r>
            <a:r>
              <a:rPr sz="1800" spc="-1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ведущая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влога FlyArystan</a:t>
            </a:r>
            <a:r>
              <a:rPr sz="18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видеограф.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3777" y="3589544"/>
            <a:ext cx="10125882" cy="56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Задача в кадре</a:t>
            </a:r>
            <a:r>
              <a:rPr sz="1800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— гармонично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объединить</a:t>
            </a:r>
            <a:r>
              <a:rPr sz="1800" spc="1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брендовый</a:t>
            </a:r>
            <a:r>
              <a:rPr sz="1800" spc="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образ</a:t>
            </a:r>
            <a:r>
              <a:rPr sz="1800" spc="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туристический</a:t>
            </a:r>
            <a:r>
              <a:rPr sz="1800" spc="6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вайб, создавая живой и</a:t>
            </a:r>
          </a:p>
          <a:p>
            <a:pPr marL="0" marR="0">
              <a:lnSpc>
                <a:spcPts val="1944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узнаваемый</a:t>
            </a:r>
            <a:r>
              <a:rPr sz="1800" spc="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контент.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</Words>
  <Application>Microsoft Office PowerPoint</Application>
  <PresentationFormat>Широкоэкранный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Calibri</vt:lpstr>
      <vt:lpstr>LCHFDI+Segoe UI Emoji</vt:lpstr>
      <vt:lpstr>Times New Roman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Aizhan.S.A</dc:creator>
  <cp:lastModifiedBy>Diana Kudaibergen</cp:lastModifiedBy>
  <cp:revision>2</cp:revision>
  <dcterms:modified xsi:type="dcterms:W3CDTF">2026-04-09T04:41:29Z</dcterms:modified>
</cp:coreProperties>
</file>